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3D7-5489-DABF-D023-89932A2FA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C92173-D1DF-BB3E-42DA-A2AC2EDB6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5B524-E7A4-5235-2874-9B9BB631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9583-6C92-50A8-CB9D-73D70995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C2087-5FA2-9E44-3FE3-0EC0D9E3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37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F346-2AB0-1828-7167-DF0A15EC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06845-6979-A7BD-986E-D22ED7AD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D45AF-B79D-D8FC-519E-9C064443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82652-C5D5-BEB2-981C-FA13AF04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E0123-816E-9311-EA39-FDC5AC586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771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D2AF6-3EA0-F6E7-5286-EF921DF3B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B6DFA-54E5-BFD9-08CB-6FFA82E36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180FA-3698-A94F-7FED-35F6B1B26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5DEBC-C2CD-A783-94C4-9974357A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F9FB-CC8A-F823-5387-BD85CD113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29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3CC-93CA-9E3B-9812-6C2D9EBB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1763-E1E0-919B-0A90-E95671B0C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95B2F-EB02-E9FD-412C-115C10B6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C9DDF-5C36-9BB4-1563-F32405BF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57132-FA30-89A9-F0AA-0D33DC2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00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5484-4A92-704D-5E21-0115E1D99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A8A06-EC77-673F-A50B-F75DDBBC1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99086-936A-D2BF-81A0-BF05F158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C11DD-ED58-8DB0-2AC9-0956E2EC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374E-5F22-7A6B-9CC7-833123C0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4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1368-5541-4EDB-000F-456ED95C7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FAE86-868A-1A60-A004-59ACE0545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AC329-0B26-D30C-CA96-28C2A9984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C6885-689B-0904-BE27-002F7F52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E215B-7DB2-9FB5-C4E4-DC849CB95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66761-FD62-3BBC-43EA-3C2650CD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936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98-3232-59F5-31FC-AD9FA802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4BEF9-ABDF-3B8B-1693-4D9B549F6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84B17-9735-47BD-7FF2-B9DEC6A95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FF54FE-82B4-9D52-2A5B-6A38984E49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5B05F-60F1-57BC-9ADD-CA62B492D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E2F0C-A33C-E5B9-F57C-9806E158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CE1AEF-F1E7-97D1-DCF5-6B9CFF885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15931-F551-3E1F-79EA-BC6B0DF94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0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0CF8A-9C8D-5A15-9B5E-F963203F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D1021-A092-7628-6914-139FCCF8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2FF96-4D9B-8F49-5CF6-3D4E9E76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36C9C-F235-AB5B-D19C-0EF9FAD2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88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4D1EE3-F4DE-AC07-7250-A652DB500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11EDB-505C-A442-F7E8-0EC023F2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D5516-D9B5-6CB3-79DD-D2809C59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34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0630-0085-7216-78B2-4C2F3EC0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DF84F-0C08-205B-9084-C39B36BC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64278-7A99-7BF9-A3B9-935B21A7F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1B2FF-0225-4BD2-755F-50030A1C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EC259-6AB9-67AE-1899-C6004BE97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14AC3-AD3C-F168-6777-A4219FB5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2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D195-8E07-8050-93D9-F24ACFE8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1F452-B533-EBCE-9E84-14390A97C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8E8E4-2AE5-469C-3A22-C82F32F6B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67B9A-4424-91EE-F941-55721C32B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B8A0C-8DAC-9DE3-7BC0-000767CD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57CF3-8788-5FFD-FBBD-5CF4482F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287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5E48E-BB51-D6CA-5CF2-3F99CB58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246EE-4E90-E146-AC82-5FDEEFC8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21FF-8E54-6FA3-B2CA-6459E40F3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CF94C-B23F-48ED-9C02-5BE1157A3ADC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5452E-3BBD-B861-5979-FE589F441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F7E6D-0EBB-068B-A320-54DA8B351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DB05C-70A3-4BB9-88C6-F8B1E58BC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77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E859-3658-122D-744C-959D54DD6A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96BE6-5ADD-4CA8-49B9-A4C15B5EA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61DCF-5EDA-089A-130E-347BE5EA8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1226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18B0-D460-38D1-8E9F-40F8643D8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BFE0C-07D0-5114-D932-DADC7534B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5137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AA1A-D2D1-B505-D9E4-7BA6136B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A3280-F29D-BDAD-5255-363975AB6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3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7E64-F4D5-78A9-21D3-5526B5BD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AA548-7B41-1074-04C9-2FDAFCD5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051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6329-8327-4B19-66CD-D0EE11B6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016BB-89D1-5120-7631-EA3A13E53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5758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DCA2-4306-3788-91BE-D36F05463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BC92F-34F8-F2A3-48BB-7DB131195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951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8935-A8F8-7911-FAA0-9C83AA59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5367E-7926-79D5-E7A1-DBF89E176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657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C6ED-16CF-B44A-A6FE-17C2ADB9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AF87CB-A98C-4BC0-B3BA-566B8C3A5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69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5E81-C94C-A7D6-EF7D-AAE161D6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52DAB-2396-2AA7-EE3C-27CAA34D6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515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5D87-0A35-7450-F612-7ABAE401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3F304A-EAC8-57A3-FD81-D5AA538DF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344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EC25-DD11-31EE-77C1-8C88C227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08227-9068-B2EE-66ED-B5403C22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731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2025-02-13T10:06:54Z</dcterms:created>
  <dcterms:modified xsi:type="dcterms:W3CDTF">2025-02-13T10:07:21Z</dcterms:modified>
</cp:coreProperties>
</file>